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9" r:id="rId6"/>
    <p:sldId id="259" r:id="rId7"/>
    <p:sldId id="260" r:id="rId8"/>
    <p:sldId id="265" r:id="rId9"/>
    <p:sldId id="266" r:id="rId10"/>
    <p:sldId id="271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31A2-18FC-47AC-BDBF-C66A05462782}" type="datetimeFigureOut">
              <a:rPr lang="en-US" smtClean="0"/>
              <a:pPr/>
              <a:t>5/15/2019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74ED-8067-4869-AE99-6F582427F64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31A2-18FC-47AC-BDBF-C66A05462782}" type="datetimeFigureOut">
              <a:rPr lang="en-US" smtClean="0"/>
              <a:pPr/>
              <a:t>5/15/2019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74ED-8067-4869-AE99-6F582427F64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31A2-18FC-47AC-BDBF-C66A05462782}" type="datetimeFigureOut">
              <a:rPr lang="en-US" smtClean="0"/>
              <a:pPr/>
              <a:t>5/15/2019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74ED-8067-4869-AE99-6F582427F64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31A2-18FC-47AC-BDBF-C66A05462782}" type="datetimeFigureOut">
              <a:rPr lang="en-US" smtClean="0"/>
              <a:pPr/>
              <a:t>5/15/2019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74ED-8067-4869-AE99-6F582427F64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31A2-18FC-47AC-BDBF-C66A05462782}" type="datetimeFigureOut">
              <a:rPr lang="en-US" smtClean="0"/>
              <a:pPr/>
              <a:t>5/15/2019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74ED-8067-4869-AE99-6F582427F64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31A2-18FC-47AC-BDBF-C66A05462782}" type="datetimeFigureOut">
              <a:rPr lang="en-US" smtClean="0"/>
              <a:pPr/>
              <a:t>5/15/2019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74ED-8067-4869-AE99-6F582427F64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31A2-18FC-47AC-BDBF-C66A05462782}" type="datetimeFigureOut">
              <a:rPr lang="en-US" smtClean="0"/>
              <a:pPr/>
              <a:t>5/15/2019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74ED-8067-4869-AE99-6F582427F64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31A2-18FC-47AC-BDBF-C66A05462782}" type="datetimeFigureOut">
              <a:rPr lang="en-US" smtClean="0"/>
              <a:pPr/>
              <a:t>5/15/2019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74ED-8067-4869-AE99-6F582427F64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31A2-18FC-47AC-BDBF-C66A05462782}" type="datetimeFigureOut">
              <a:rPr lang="en-US" smtClean="0"/>
              <a:pPr/>
              <a:t>5/15/2019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74ED-8067-4869-AE99-6F582427F64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31A2-18FC-47AC-BDBF-C66A05462782}" type="datetimeFigureOut">
              <a:rPr lang="en-US" smtClean="0"/>
              <a:pPr/>
              <a:t>5/15/2019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74ED-8067-4869-AE99-6F582427F64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31A2-18FC-47AC-BDBF-C66A05462782}" type="datetimeFigureOut">
              <a:rPr lang="en-US" smtClean="0"/>
              <a:pPr/>
              <a:t>5/15/2019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74ED-8067-4869-AE99-6F582427F64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B31A2-18FC-47AC-BDBF-C66A05462782}" type="datetimeFigureOut">
              <a:rPr lang="en-US" smtClean="0"/>
              <a:pPr/>
              <a:t>5/15/2019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074ED-8067-4869-AE99-6F582427F64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214686"/>
            <a:ext cx="3516061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50017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Chlorofluorocarbons (CFCs)</a:t>
            </a:r>
            <a:br>
              <a:rPr lang="en-IN" b="1" dirty="0" smtClean="0"/>
            </a:br>
            <a:r>
              <a:rPr lang="en-US" b="1" dirty="0" smtClean="0"/>
              <a:t>and their impact on Environment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456" y="3857628"/>
            <a:ext cx="5543544" cy="3000372"/>
          </a:xfrm>
        </p:spPr>
        <p:txBody>
          <a:bodyPr>
            <a:normAutofit/>
          </a:bodyPr>
          <a:lstStyle/>
          <a:p>
            <a:endParaRPr lang="en-IN" dirty="0" smtClean="0">
              <a:solidFill>
                <a:srgbClr val="002060"/>
              </a:solidFill>
            </a:endParaRPr>
          </a:p>
          <a:p>
            <a:r>
              <a:rPr lang="en-IN" sz="3600" i="1" dirty="0" smtClean="0">
                <a:solidFill>
                  <a:srgbClr val="002060"/>
                </a:solidFill>
              </a:rPr>
              <a:t>Fatima </a:t>
            </a:r>
            <a:r>
              <a:rPr lang="en-IN" sz="3600" i="1" dirty="0" err="1" smtClean="0">
                <a:solidFill>
                  <a:srgbClr val="002060"/>
                </a:solidFill>
              </a:rPr>
              <a:t>Parveen</a:t>
            </a:r>
            <a:r>
              <a:rPr lang="en-IN" sz="3600" i="1" dirty="0" smtClean="0">
                <a:solidFill>
                  <a:srgbClr val="002060"/>
                </a:solidFill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IN" sz="2400" dirty="0" smtClean="0">
                <a:solidFill>
                  <a:srgbClr val="002060"/>
                </a:solidFill>
              </a:rPr>
              <a:t>(Assist. Professor , Dept. of Chemistry, Govt. P. G. College </a:t>
            </a:r>
            <a:r>
              <a:rPr lang="en-IN" sz="2400" dirty="0" err="1" smtClean="0">
                <a:solidFill>
                  <a:srgbClr val="002060"/>
                </a:solidFill>
              </a:rPr>
              <a:t>Rajouri</a:t>
            </a:r>
            <a:r>
              <a:rPr lang="en-IN" sz="2400" dirty="0" smtClean="0">
                <a:solidFill>
                  <a:srgbClr val="002060"/>
                </a:solidFill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IN" sz="2600" dirty="0" smtClean="0">
                <a:solidFill>
                  <a:srgbClr val="002060"/>
                </a:solidFill>
              </a:rPr>
              <a:t>Email</a:t>
            </a:r>
            <a:r>
              <a:rPr lang="en-IN" sz="2600" dirty="0" smtClean="0">
                <a:solidFill>
                  <a:srgbClr val="002060"/>
                </a:solidFill>
              </a:rPr>
              <a:t>: - fatimaparveen30@gmail.com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857232"/>
            <a:ext cx="8572527" cy="5346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CFC Alternatives</a:t>
            </a:r>
          </a:p>
        </p:txBody>
      </p:sp>
      <p:pic>
        <p:nvPicPr>
          <p:cNvPr id="96260" name="Picture 4" descr="alternatives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57158" y="3000372"/>
            <a:ext cx="8301037" cy="2579688"/>
          </a:xfrm>
          <a:noFill/>
          <a:ln/>
        </p:spPr>
      </p:pic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428596" y="6000768"/>
            <a:ext cx="914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0" dirty="0"/>
              <a:t>Source: </a:t>
            </a:r>
            <a:r>
              <a:rPr lang="en-US" sz="1600" b="0" dirty="0" smtClean="0"/>
              <a:t>http</a:t>
            </a:r>
            <a:r>
              <a:rPr lang="en-US" sz="1600" b="0" dirty="0"/>
              <a:t>://www.mp-docker.demon.co.uk/environmental_chemistry/topic_2b/page_4.html</a:t>
            </a:r>
          </a:p>
        </p:txBody>
      </p:sp>
      <p:sp>
        <p:nvSpPr>
          <p:cNvPr id="96264" name="Text Box 8"/>
          <p:cNvSpPr txBox="1">
            <a:spLocks noChangeArrowheads="1"/>
          </p:cNvSpPr>
          <p:nvPr/>
        </p:nvSpPr>
        <p:spPr bwMode="auto">
          <a:xfrm>
            <a:off x="250825" y="1916113"/>
            <a:ext cx="86423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Impact of Chlorofluorocarbon Replacements on Stratospheric Ozone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CFCs, HCFCs and HFCs</a:t>
            </a:r>
          </a:p>
        </p:txBody>
      </p:sp>
      <p:graphicFrame>
        <p:nvGraphicFramePr>
          <p:cNvPr id="110595" name="Object 3"/>
          <p:cNvGraphicFramePr>
            <a:graphicFrameLocks noChangeAspect="1"/>
          </p:cNvGraphicFramePr>
          <p:nvPr>
            <p:ph idx="1"/>
          </p:nvPr>
        </p:nvGraphicFramePr>
        <p:xfrm>
          <a:off x="925513" y="1574800"/>
          <a:ext cx="7437437" cy="5283200"/>
        </p:xfrm>
        <a:graphic>
          <a:graphicData uri="http://schemas.openxmlformats.org/presentationml/2006/ole">
            <p:oleObj spid="_x0000_s5122" name="Worksheet" r:id="rId3" imgW="5229295" imgH="3714826" progId="Excel.Sheet.8">
              <p:embed/>
            </p:oleObj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928934"/>
            <a:ext cx="3516061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8301038" cy="2000264"/>
          </a:xfrm>
        </p:spPr>
        <p:txBody>
          <a:bodyPr>
            <a:normAutofit/>
          </a:bodyPr>
          <a:lstStyle/>
          <a:p>
            <a:r>
              <a:rPr lang="en-US" sz="9600" dirty="0" smtClean="0"/>
              <a:t>Thanks</a:t>
            </a:r>
            <a:endParaRPr lang="en-IN" sz="9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CFCs Introduction</a:t>
            </a:r>
          </a:p>
          <a:p>
            <a:r>
              <a:rPr lang="en-US" dirty="0" smtClean="0"/>
              <a:t>Sources</a:t>
            </a:r>
          </a:p>
          <a:p>
            <a:r>
              <a:rPr lang="en-US" dirty="0" smtClean="0"/>
              <a:t>Chemical Reactions</a:t>
            </a:r>
          </a:p>
          <a:p>
            <a:r>
              <a:rPr lang="en-US" dirty="0" smtClean="0"/>
              <a:t>Environmental impacts</a:t>
            </a:r>
          </a:p>
          <a:p>
            <a:r>
              <a:rPr lang="en-US" dirty="0" smtClean="0"/>
              <a:t>CFCs alternatives </a:t>
            </a:r>
          </a:p>
          <a:p>
            <a:endParaRPr lang="en-US" dirty="0" smtClean="0"/>
          </a:p>
          <a:p>
            <a:endParaRPr lang="en-I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143380"/>
            <a:ext cx="2286016" cy="1950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Introduction</a:t>
            </a:r>
            <a:endParaRPr lang="en-IN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 smtClean="0"/>
              <a:t>CFCs commonly </a:t>
            </a:r>
            <a:r>
              <a:rPr lang="en-IN" sz="2800" dirty="0"/>
              <a:t>known as </a:t>
            </a:r>
            <a:r>
              <a:rPr lang="en-IN" sz="2800" dirty="0" smtClean="0"/>
              <a:t>Freon</a:t>
            </a:r>
          </a:p>
          <a:p>
            <a:r>
              <a:rPr lang="en-US" sz="2800" dirty="0" smtClean="0"/>
              <a:t>CFCs are Synthetic chemicals</a:t>
            </a:r>
          </a:p>
          <a:p>
            <a:r>
              <a:rPr lang="en-US" sz="2800" dirty="0" smtClean="0"/>
              <a:t>Contain fluorine, chlorine and carbon (no hydrogen)</a:t>
            </a:r>
          </a:p>
          <a:p>
            <a:r>
              <a:rPr lang="en-US" sz="2800" dirty="0" smtClean="0"/>
              <a:t>Have a similar structure to </a:t>
            </a:r>
            <a:r>
              <a:rPr lang="en-US" sz="2800" dirty="0" err="1" smtClean="0"/>
              <a:t>alkanes</a:t>
            </a:r>
            <a:r>
              <a:rPr lang="en-US" sz="2800" dirty="0" smtClean="0"/>
              <a:t>, with hydrogen replaced by fluorine and chlorine.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E.g.  Dichlorodifluoromethane (Freon 12</a:t>
            </a:r>
            <a:r>
              <a:rPr lang="en-US" sz="2600" dirty="0" smtClean="0">
                <a:latin typeface="Comic Sans MS" pitchFamily="66" charset="0"/>
              </a:rPr>
              <a:t>)</a:t>
            </a:r>
            <a:endParaRPr lang="en-US" sz="2600" dirty="0">
              <a:latin typeface="Comic Sans MS" pitchFamily="66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016153" y="3672682"/>
            <a:ext cx="1676383" cy="1345899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Source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1"/>
            <a:ext cx="8229600" cy="2286016"/>
          </a:xfrm>
        </p:spPr>
        <p:txBody>
          <a:bodyPr>
            <a:normAutofit/>
          </a:bodyPr>
          <a:lstStyle/>
          <a:p>
            <a:r>
              <a:rPr lang="en-IN" sz="2800" dirty="0" smtClean="0"/>
              <a:t>CFCs are anthropogenic compounds that are released into the atmosphere, since 1930s because of their wide use in air-conditioning, refrigeration, insulations, propellants (in aerosol applications), and solvents and packing materials.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929066"/>
            <a:ext cx="225742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4143380"/>
            <a:ext cx="38195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4429132"/>
            <a:ext cx="187642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Chemical Reactions</a:t>
            </a:r>
            <a:br>
              <a:rPr lang="en-US" b="1" dirty="0" smtClean="0"/>
            </a:br>
            <a:endParaRPr lang="en-IN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28737"/>
            <a:ext cx="8229600" cy="4636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Environmental Impacts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sz="3300" dirty="0" smtClean="0"/>
              <a:t>CFCs </a:t>
            </a:r>
            <a:r>
              <a:rPr lang="en-IN" sz="3300" dirty="0"/>
              <a:t>are greenhouse gases</a:t>
            </a:r>
            <a:br>
              <a:rPr lang="en-IN" sz="3300" dirty="0"/>
            </a:br>
            <a:endParaRPr lang="en-IN" sz="3300" dirty="0" smtClean="0"/>
          </a:p>
          <a:p>
            <a:r>
              <a:rPr lang="en-IN" sz="3300" dirty="0" smtClean="0"/>
              <a:t>Absorb </a:t>
            </a:r>
            <a:r>
              <a:rPr lang="en-IN" sz="3300" dirty="0"/>
              <a:t>heat in the atmosphere, sending some of the absorbed heat back to the surface of the earth</a:t>
            </a:r>
            <a:br>
              <a:rPr lang="en-IN" sz="3300" dirty="0"/>
            </a:br>
            <a:endParaRPr lang="en-IN" sz="3300" dirty="0" smtClean="0"/>
          </a:p>
          <a:p>
            <a:r>
              <a:rPr lang="en-IN" sz="3300" dirty="0" smtClean="0"/>
              <a:t>Contribute </a:t>
            </a:r>
            <a:r>
              <a:rPr lang="en-IN" sz="3300" dirty="0"/>
              <a:t>to global warming and climate change</a:t>
            </a:r>
            <a:r>
              <a:rPr lang="en-IN" sz="3300" dirty="0" smtClean="0"/>
              <a:t>.</a:t>
            </a:r>
          </a:p>
          <a:p>
            <a:pPr>
              <a:buNone/>
            </a:pPr>
            <a:endParaRPr lang="en-IN" sz="3300" dirty="0" smtClean="0"/>
          </a:p>
          <a:p>
            <a:r>
              <a:rPr lang="en-IN" sz="3300" dirty="0"/>
              <a:t>UV radiation in stratosphere causes CFC molecules to dissociate into free radicals that contains one or more unpaired electrons.</a:t>
            </a:r>
            <a:r>
              <a:rPr lang="en-IN" dirty="0"/>
              <a:t/>
            </a:r>
            <a:br>
              <a:rPr lang="en-IN" dirty="0"/>
            </a:b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3"/>
            <a:ext cx="8229600" cy="6000791"/>
          </a:xfrm>
        </p:spPr>
        <p:txBody>
          <a:bodyPr>
            <a:normAutofit/>
          </a:bodyPr>
          <a:lstStyle/>
          <a:p>
            <a:r>
              <a:rPr lang="en-IN" dirty="0"/>
              <a:t>A single chlorine atom can cause the conversion of thousands of ozone molecules to </a:t>
            </a:r>
            <a:r>
              <a:rPr lang="en-IN" dirty="0" smtClean="0"/>
              <a:t>oxygen that </a:t>
            </a:r>
            <a:r>
              <a:rPr lang="en-IN" dirty="0"/>
              <a:t>leads to ozone </a:t>
            </a:r>
            <a:r>
              <a:rPr lang="en-IN" dirty="0" smtClean="0"/>
              <a:t>depletion.</a:t>
            </a:r>
          </a:p>
          <a:p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zonedeple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692275" y="1557338"/>
            <a:ext cx="5975350" cy="4535487"/>
          </a:xfrm>
          <a:prstGeom prst="rect">
            <a:avLst/>
          </a:prstGeom>
          <a:noFill/>
          <a:ln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0034" y="285728"/>
            <a:ext cx="8286808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/>
              <a:t>Ozone Depletion</a:t>
            </a:r>
            <a:endParaRPr lang="en-IN" sz="4000" b="1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 flipH="1">
            <a:off x="1692275" y="6237288"/>
            <a:ext cx="5832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dirty="0"/>
              <a:t>Source: Environmental Protection Agency, USA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Effects of Ozone Depletion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14488"/>
            <a:ext cx="8229600" cy="4429156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en-US" dirty="0"/>
              <a:t>Global Warming </a:t>
            </a:r>
          </a:p>
          <a:p>
            <a:pPr>
              <a:lnSpc>
                <a:spcPct val="110000"/>
              </a:lnSpc>
            </a:pPr>
            <a:r>
              <a:rPr lang="en-US" dirty="0"/>
              <a:t>Increase in levels of skin cancer, cataracts, immune system impairment.</a:t>
            </a:r>
          </a:p>
          <a:p>
            <a:pPr>
              <a:lnSpc>
                <a:spcPct val="170000"/>
              </a:lnSpc>
            </a:pPr>
            <a:r>
              <a:rPr lang="en-US" dirty="0"/>
              <a:t>Impact on crops and agriculture</a:t>
            </a:r>
          </a:p>
          <a:p>
            <a:pPr>
              <a:lnSpc>
                <a:spcPct val="170000"/>
              </a:lnSpc>
            </a:pPr>
            <a:r>
              <a:rPr lang="en-US" dirty="0"/>
              <a:t>Impact on marine food cycle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05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206</Words>
  <Application>Microsoft Office PowerPoint</Application>
  <PresentationFormat>On-screen Show (4:3)</PresentationFormat>
  <Paragraphs>42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Worksheet</vt:lpstr>
      <vt:lpstr>Chlorofluorocarbons (CFCs) and their impact on Environment</vt:lpstr>
      <vt:lpstr>Objectives</vt:lpstr>
      <vt:lpstr>Introduction</vt:lpstr>
      <vt:lpstr>Source</vt:lpstr>
      <vt:lpstr>Chemical Reactions </vt:lpstr>
      <vt:lpstr>Environmental Impacts</vt:lpstr>
      <vt:lpstr>Slide 7</vt:lpstr>
      <vt:lpstr>Slide 8</vt:lpstr>
      <vt:lpstr>Effects of Ozone Depletion</vt:lpstr>
      <vt:lpstr>Slide 10</vt:lpstr>
      <vt:lpstr>CFC Alternatives</vt:lpstr>
      <vt:lpstr>CFCs, HCFCs and HFCs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Chlorofluorocarbons and its impact on environment</dc:title>
  <dc:creator>Altaf</dc:creator>
  <cp:lastModifiedBy>Altaf</cp:lastModifiedBy>
  <cp:revision>20</cp:revision>
  <dcterms:created xsi:type="dcterms:W3CDTF">2017-04-19T12:05:00Z</dcterms:created>
  <dcterms:modified xsi:type="dcterms:W3CDTF">2019-05-15T08:26:46Z</dcterms:modified>
</cp:coreProperties>
</file>